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0" r:id="rId1"/>
  </p:sldMasterIdLst>
  <p:notesMasterIdLst>
    <p:notesMasterId r:id="rId8"/>
  </p:notesMasterIdLst>
  <p:sldIdLst>
    <p:sldId id="283" r:id="rId2"/>
    <p:sldId id="284" r:id="rId3"/>
    <p:sldId id="285" r:id="rId4"/>
    <p:sldId id="286" r:id="rId5"/>
    <p:sldId id="287" r:id="rId6"/>
    <p:sldId id="288" r:id="rId7"/>
  </p:sldIdLst>
  <p:sldSz cx="9144000" cy="5143500" type="screen16x9"/>
  <p:notesSz cx="6858000" cy="9144000"/>
  <p:embeddedFontLst>
    <p:embeddedFont>
      <p:font typeface="Calibri" panose="020F0502020204030204" pitchFamily="34" charset="0"/>
      <p:regular r:id="rId9"/>
      <p:bold r:id="rId10"/>
      <p:italic r:id="rId11"/>
      <p:boldItalic r:id="rId12"/>
    </p:embeddedFont>
    <p:embeddedFont>
      <p:font typeface="Arial Narrow" panose="020B0606020202030204" pitchFamily="34" charset="0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39ACF42-80F0-4E5E-B95B-797649155533}">
  <a:tblStyle styleId="{D39ACF42-80F0-4E5E-B95B-79764915553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C4B1156A-380E-4F78-BDF5-A606A8083BF9}" styleName="Estilo Médio 4 - Ênfas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A488322-F2BA-4B5B-9748-0D474271808F}" styleName="Estilo Médio 3 - Ênfas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3" d="100"/>
          <a:sy n="143" d="100"/>
        </p:scale>
        <p:origin x="684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10" Type="http://schemas.openxmlformats.org/officeDocument/2006/relationships/font" Target="fonts/font2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1b0e7df1845_2_1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59" name="Google Shape;159;g1b0e7df1845_2_1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693707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1b0e7df1845_2_1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59" name="Google Shape;159;g1b0e7df1845_2_1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708704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1b0e7df1845_2_1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59" name="Google Shape;159;g1b0e7df1845_2_1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387174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1b0e7df1845_2_1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59" name="Google Shape;159;g1b0e7df1845_2_1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72130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1b0e7df1845_2_1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59" name="Google Shape;159;g1b0e7df1845_2_1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876816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1b0e7df1845_2_1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59" name="Google Shape;159;g1b0e7df1845_2_1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516587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/>
    </mc:Choice>
    <mc:Fallback xmlns="">
      <p:transition spd="slow" advTm="10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/>
    </mc:Choice>
    <mc:Fallback xmlns="">
      <p:transition spd="slow" advTm="10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/>
    </mc:Choice>
    <mc:Fallback xmlns="">
      <p:transition spd="slow" advTm="10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/>
    </mc:Choice>
    <mc:Fallback xmlns="">
      <p:transition spd="slow" advTm="10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/>
    </mc:Choice>
    <mc:Fallback xmlns="">
      <p:transition spd="slow" advTm="10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/>
    </mc:Choice>
    <mc:Fallback xmlns="">
      <p:transition spd="slow" advTm="10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/>
    </mc:Choice>
    <mc:Fallback xmlns="">
      <p:transition spd="slow" advTm="10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/>
    </mc:Choice>
    <mc:Fallback xmlns="">
      <p:transition spd="slow" advTm="10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/>
    </mc:Choice>
    <mc:Fallback xmlns="">
      <p:transition spd="slow" advTm="10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/>
    </mc:Choice>
    <mc:Fallback xmlns="">
      <p:transition spd="slow" advTm="10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/>
    </mc:Choice>
    <mc:Fallback xmlns="">
      <p:transition spd="slow" advTm="10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1"/>
            <a:ext cx="1809881" cy="873452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7080622" y="4439570"/>
            <a:ext cx="1751678" cy="603659"/>
          </a:xfrm>
          <a:prstGeom prst="rect">
            <a:avLst/>
          </a:prstGeom>
        </p:spPr>
      </p:pic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809880" y="1152475"/>
            <a:ext cx="7022419" cy="26777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Tm="10000"/>
    </mc:Choice>
    <mc:Fallback xmlns="">
      <p:transition spd="slow" advTm="10000"/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>
            <a:off x="1347960" y="1398867"/>
            <a:ext cx="5590824" cy="742754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altLang="pt-BR" sz="3000" b="1" dirty="0"/>
              <a:t>TÍTULO</a:t>
            </a:r>
            <a:endParaRPr lang="pt-BR" sz="3000" dirty="0"/>
          </a:p>
        </p:txBody>
      </p:sp>
      <p:sp>
        <p:nvSpPr>
          <p:cNvPr id="10" name="Subtítulo 2"/>
          <p:cNvSpPr txBox="1">
            <a:spLocks/>
          </p:cNvSpPr>
          <p:nvPr/>
        </p:nvSpPr>
        <p:spPr>
          <a:xfrm>
            <a:off x="1696377" y="2313330"/>
            <a:ext cx="4893989" cy="60612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None/>
            </a:pPr>
            <a:r>
              <a:rPr lang="pt-BR" altLang="pt-BR" sz="2000" b="1" dirty="0">
                <a:latin typeface="+mj-lt"/>
              </a:rPr>
              <a:t>Autores</a:t>
            </a:r>
          </a:p>
          <a:p>
            <a:pPr marL="0" indent="0" algn="ctr">
              <a:buNone/>
            </a:pPr>
            <a:endParaRPr lang="pt-BR" sz="20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3964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/>
    </mc:Choice>
    <mc:Fallback xmlns="">
      <p:transition spd="slow" advTm="10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335360" y="866862"/>
            <a:ext cx="8064500" cy="72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/>
            <a:r>
              <a:rPr lang="pt-BR" sz="2400" b="1" dirty="0">
                <a:latin typeface="+mj-lt"/>
                <a:cs typeface="Times New Roman" panose="02020603050405020304" pitchFamily="18" charset="0"/>
              </a:rPr>
              <a:t>1 INTRODUÇÃO</a:t>
            </a:r>
          </a:p>
        </p:txBody>
      </p:sp>
    </p:spTree>
    <p:extLst>
      <p:ext uri="{BB962C8B-B14F-4D97-AF65-F5344CB8AC3E}">
        <p14:creationId xmlns:p14="http://schemas.microsoft.com/office/powerpoint/2010/main" val="3845342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/>
    </mc:Choice>
    <mc:Fallback xmlns="">
      <p:transition spd="slow" advTm="1000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335360" y="866862"/>
            <a:ext cx="8064500" cy="72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/>
            <a:r>
              <a:rPr lang="pt-BR" sz="2400" b="1" dirty="0">
                <a:latin typeface="+mj-lt"/>
                <a:cs typeface="Arial" panose="020B0604020202020204" pitchFamily="34" charset="0"/>
              </a:rPr>
              <a:t>2 METODOLOGIA</a:t>
            </a:r>
          </a:p>
        </p:txBody>
      </p:sp>
    </p:spTree>
    <p:extLst>
      <p:ext uri="{BB962C8B-B14F-4D97-AF65-F5344CB8AC3E}">
        <p14:creationId xmlns:p14="http://schemas.microsoft.com/office/powerpoint/2010/main" val="3068258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/>
    </mc:Choice>
    <mc:Fallback xmlns="">
      <p:transition spd="slow" advTm="1000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335360" y="866862"/>
            <a:ext cx="8064500" cy="72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/>
            <a:r>
              <a:rPr lang="pt-BR" sz="2400" b="1" dirty="0">
                <a:latin typeface="+mj-lt"/>
              </a:rPr>
              <a:t>3 RESULTADOS E DISCUSSÕES </a:t>
            </a:r>
          </a:p>
        </p:txBody>
      </p:sp>
    </p:spTree>
    <p:extLst>
      <p:ext uri="{BB962C8B-B14F-4D97-AF65-F5344CB8AC3E}">
        <p14:creationId xmlns:p14="http://schemas.microsoft.com/office/powerpoint/2010/main" val="2370310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/>
    </mc:Choice>
    <mc:Fallback xmlns="">
      <p:transition spd="slow" advTm="1000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>
            <a:off x="335360" y="866862"/>
            <a:ext cx="8064500" cy="72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rmAutofit lnSpcReduction="1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269875" algn="l"/>
                <a:tab pos="450215" algn="l"/>
              </a:tabLst>
            </a:pPr>
            <a:r>
              <a:rPr lang="pt-BR" sz="2400" b="1" dirty="0">
                <a:solidFill>
                  <a:srgbClr val="262626"/>
                </a:solidFill>
                <a:latin typeface="+mj-lt"/>
                <a:ea typeface="Calibri" panose="020F0502020204030204" pitchFamily="34" charset="0"/>
              </a:rPr>
              <a:t>4 CONSIDERAÇÕES FINAIS </a:t>
            </a:r>
            <a:endParaRPr lang="pt-BR" sz="2400" b="1" dirty="0">
              <a:solidFill>
                <a:srgbClr val="262626"/>
              </a:solidFill>
              <a:effectLst/>
              <a:latin typeface="+mj-lt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879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/>
    </mc:Choice>
    <mc:Fallback xmlns="">
      <p:transition spd="slow" advTm="1000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3287941" y="1736155"/>
            <a:ext cx="4188514" cy="72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269875" algn="l"/>
                <a:tab pos="450215" algn="l"/>
              </a:tabLst>
            </a:pPr>
            <a:r>
              <a:rPr lang="pt-BR" altLang="pt-BR" sz="2400" b="1" dirty="0">
                <a:latin typeface="+mj-lt"/>
              </a:rPr>
              <a:t>Obrigado(a)!</a:t>
            </a:r>
            <a:endParaRPr lang="pt-BR" sz="2400" b="1" dirty="0">
              <a:solidFill>
                <a:srgbClr val="262626"/>
              </a:solidFill>
              <a:effectLst/>
              <a:latin typeface="+mj-lt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8147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/>
    </mc:Choice>
    <mc:Fallback xmlns="">
      <p:transition spd="slow" advTm="10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224</TotalTime>
  <Words>15</Words>
  <Application>Microsoft Office PowerPoint</Application>
  <PresentationFormat>Apresentação na tela (16:9)</PresentationFormat>
  <Paragraphs>7</Paragraphs>
  <Slides>6</Slides>
  <Notes>6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1" baseType="lpstr">
      <vt:lpstr>Arial</vt:lpstr>
      <vt:lpstr>Times New Roman</vt:lpstr>
      <vt:lpstr>Calibri</vt:lpstr>
      <vt:lpstr>Arial Narrow</vt:lpstr>
      <vt:lpstr>Simple Light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Jaqueline Turatto</dc:creator>
  <cp:lastModifiedBy>VERONICA PAZ DE OLIVEIRA</cp:lastModifiedBy>
  <cp:revision>31</cp:revision>
  <dcterms:modified xsi:type="dcterms:W3CDTF">2025-09-05T17:49:33Z</dcterms:modified>
</cp:coreProperties>
</file>